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gTM7VQRU0O+dVwWaadHDDpZsyZ2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customschemas.google.com/relationships/presentationmetadata" Target="metadata"/><Relationship Id="rId10" Type="http://schemas.openxmlformats.org/officeDocument/2006/relationships/slide" Target="slides/slide6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e7eedc5721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e7eedc572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e7eedc5721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e7eedc572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e7eedc5721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e7eedc572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9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13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br>
              <a:rPr lang="en-US"/>
            </a:br>
            <a:r>
              <a:rPr lang="en-US"/>
              <a:t>Review of Climate </a:t>
            </a:r>
            <a:br>
              <a:rPr lang="en-US"/>
            </a:br>
            <a:r>
              <a:rPr lang="en-US"/>
              <a:t>Action Plans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August 2021</a:t>
            </a:r>
            <a:br>
              <a:rPr lang="en-US"/>
            </a:br>
            <a:r>
              <a:rPr lang="en-US"/>
              <a:t>Presented to Wayland Energy and Climate Committee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e7eedc5721_0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Existing plans give us a running start	</a:t>
            </a:r>
            <a:endParaRPr/>
          </a:p>
        </p:txBody>
      </p:sp>
      <p:sp>
        <p:nvSpPr>
          <p:cNvPr id="91" name="Google Shape;91;ge7eedc5721_0_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A lot of good ideas in plans from other communities both in Mass and beyond. 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We looked at plans from Ann Arbor and Montgomery County suggested by Fran Cummings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Categories for action are pretty consistent across the plans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Within the categories, at least 50% of the actions were included in more than one plan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We can use these plans to begin to develop our CAMP but should not feel limited be past plans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Plans described the steps taken pre-plan development, but they were mixed in </a:t>
            </a:r>
            <a:r>
              <a:rPr lang="en-US"/>
              <a:t>laying</a:t>
            </a:r>
            <a:r>
              <a:rPr lang="en-US"/>
              <a:t> out innovative engagement processes. Ann Arbor and Amherst have done </a:t>
            </a:r>
            <a:r>
              <a:rPr lang="en-US"/>
              <a:t>interesting</a:t>
            </a:r>
            <a:r>
              <a:rPr lang="en-US"/>
              <a:t> </a:t>
            </a:r>
            <a:r>
              <a:rPr lang="en-US"/>
              <a:t>engagement</a:t>
            </a:r>
            <a:r>
              <a:rPr lang="en-US"/>
              <a:t>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e7eedc5721_0_1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We reviewed plans from</a:t>
            </a:r>
            <a:endParaRPr/>
          </a:p>
        </p:txBody>
      </p:sp>
      <p:sp>
        <p:nvSpPr>
          <p:cNvPr id="97" name="Google Shape;97;ge7eedc5721_0_10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Arlington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Boston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Natick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Winchester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Weston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Ann Arbor MI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Montgomery County MD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Plans cluster initiatives into categories</a:t>
            </a:r>
            <a:endParaRPr/>
          </a:p>
        </p:txBody>
      </p:sp>
      <p:sp>
        <p:nvSpPr>
          <p:cNvPr id="103" name="Google Shape;103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The below categories could effectively contain all action items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en-US"/>
              <a:t>Home &amp; Buildings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en-US"/>
              <a:t>Getting Around – Transportation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en-US"/>
              <a:t>Renewable Energy &amp; Electricity Sources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en-US"/>
              <a:t>Change Use &amp; Waste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en-US"/>
              <a:t>Natural World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en-US"/>
              <a:t>Resiliency</a:t>
            </a:r>
            <a:endParaRPr/>
          </a:p>
          <a:p>
            <a:pPr indent="-5143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r>
              <a:rPr lang="en-US"/>
              <a:t>Advocacy &amp; Engagement (Montgomery Co)</a:t>
            </a:r>
            <a:endParaRPr/>
          </a:p>
          <a:p>
            <a:pPr indent="-336550" lvl="0" marL="5143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en-US"/>
              <a:t>Several elements stood out as useful</a:t>
            </a:r>
            <a:endParaRPr/>
          </a:p>
        </p:txBody>
      </p:sp>
      <p:sp>
        <p:nvSpPr>
          <p:cNvPr id="109" name="Google Shape;109;p3"/>
          <p:cNvSpPr txBox="1"/>
          <p:nvPr>
            <p:ph idx="1" type="body"/>
          </p:nvPr>
        </p:nvSpPr>
        <p:spPr>
          <a:xfrm>
            <a:off x="838200" y="1825625"/>
            <a:ext cx="10908600" cy="43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-US"/>
              <a:t>All look beyond muni building/operations to private &amp; residential actions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-US"/>
              <a:t>All include baseline &amp; clear statements of goals by 2030; 2050 for some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-US"/>
              <a:t>Clear metrics stated to drive and to track progress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lphaLcPeriod"/>
            </a:pPr>
            <a:r>
              <a:rPr lang="en-US"/>
              <a:t> X# or X% of residences electrify/ heat pumps by 2030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lphaLcPeriod"/>
            </a:pPr>
            <a:r>
              <a:rPr lang="en-US"/>
              <a:t>100% of muni fleet is EV by 2030 &amp; all new muni building electric by 2030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lphaLcPeriod"/>
            </a:pPr>
            <a:r>
              <a:rPr lang="en-US"/>
              <a:t>X% increase in walking rates by 20XX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-US"/>
              <a:t>Identify implementer, path for action - city, community partners, what would success look like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-US"/>
              <a:t>Most include advocacy to influence state or regional efforts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AutoNum type="arabicPeriod"/>
            </a:pPr>
            <a:r>
              <a:rPr lang="en-US"/>
              <a:t>Equity included in many; in categories or dedicated element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e7eedc5721_0_5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Recommendations</a:t>
            </a:r>
            <a:endParaRPr/>
          </a:p>
        </p:txBody>
      </p:sp>
      <p:sp>
        <p:nvSpPr>
          <p:cNvPr id="115" name="Google Shape;115;ge7eedc5721_0_5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Use the </a:t>
            </a:r>
            <a:r>
              <a:rPr lang="en-US"/>
              <a:t>categories</a:t>
            </a:r>
            <a:r>
              <a:rPr lang="en-US"/>
              <a:t> we presented earlier to organize the development of strawman/draft plan actions </a:t>
            </a:r>
            <a:r>
              <a:rPr lang="en-US"/>
              <a:t>prepared by “study groups”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Ensure</a:t>
            </a:r>
            <a:r>
              <a:rPr lang="en-US"/>
              <a:t> equity a common consideration across all categories, and consider a cross category equity group to ensure this happens. (See Winchester, Boston, Montgomery Co).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Use other </a:t>
            </a:r>
            <a:r>
              <a:rPr lang="en-US"/>
              <a:t>plans to inform but not limit our plan development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US"/>
              <a:t>Questions: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-US"/>
              <a:t>Would the E&amp;CC want to do a first pass on each of the categories? 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AutoNum type="alphaLcPeriod"/>
            </a:pPr>
            <a:r>
              <a:rPr lang="en-US"/>
              <a:t>Or put an E&amp;CC member in each category study group?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2021-08-08T22:07:01Z</dcterms:created>
  <dc:creator>ellen tohn</dc:creator>
</cp:coreProperties>
</file>